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533400"/>
            <a:ext cx="6629400" cy="5791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1500187" y="1295400"/>
            <a:ext cx="5486400" cy="1015663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vi-VN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Truyện cổ tích</a:t>
            </a:r>
            <a:endParaRPr lang="vi-VN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124200"/>
            <a:ext cx="2743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4572000" y="3124200"/>
            <a:ext cx="2743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2057400" y="330255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Việt Nam</a:t>
            </a:r>
            <a:endParaRPr lang="vi-V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5386" y="3304695"/>
            <a:ext cx="201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Truyện cổ Grim</a:t>
            </a:r>
            <a:endParaRPr lang="vi-V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9624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Chú thỏ tinh khôn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Anh chảng nghèo khổ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Nàng ngón út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.........</a:t>
            </a:r>
            <a:endParaRPr lang="vi-VN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9624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Cô bé quàng khăn đỏ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Ba anh em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Chim Sơn ca</a:t>
            </a:r>
            <a:endParaRPr lang="vi-VN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vi-VN" dirty="0" smtClean="0"/>
              <a:t>.............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53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Bui</dc:creator>
  <cp:lastModifiedBy>An Bui</cp:lastModifiedBy>
  <cp:revision>3</cp:revision>
  <dcterms:created xsi:type="dcterms:W3CDTF">2006-08-16T00:00:00Z</dcterms:created>
  <dcterms:modified xsi:type="dcterms:W3CDTF">2020-07-30T12:10:19Z</dcterms:modified>
</cp:coreProperties>
</file>