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066800" y="533400"/>
            <a:ext cx="6629400" cy="579120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7" name="TextBox 6"/>
          <p:cNvSpPr txBox="1"/>
          <p:nvPr/>
        </p:nvSpPr>
        <p:spPr>
          <a:xfrm>
            <a:off x="1500187" y="1295400"/>
            <a:ext cx="5486400" cy="1015663"/>
          </a:xfrm>
          <a:prstGeom prst="rect">
            <a:avLst/>
          </a:prstGeom>
          <a:noFill/>
        </p:spPr>
        <p:txBody>
          <a:bodyPr wrap="square" rtlCol="0">
            <a:prstTxWarp prst="textCanUp">
              <a:avLst/>
            </a:prstTxWarp>
            <a:spAutoFit/>
          </a:bodyPr>
          <a:lstStyle/>
          <a:p>
            <a:pPr algn="ctr"/>
            <a:r>
              <a:rPr lang="vi-VN" sz="6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Truyện cổ tích</a:t>
            </a:r>
            <a:endParaRPr lang="vi-VN" sz="6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3124200"/>
            <a:ext cx="27432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" name="Rectangle 9"/>
          <p:cNvSpPr/>
          <p:nvPr/>
        </p:nvSpPr>
        <p:spPr>
          <a:xfrm>
            <a:off x="4572000" y="3124200"/>
            <a:ext cx="2743200" cy="2362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Box 10"/>
          <p:cNvSpPr txBox="1"/>
          <p:nvPr/>
        </p:nvSpPr>
        <p:spPr>
          <a:xfrm>
            <a:off x="2057400" y="3302554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Việt Nam</a:t>
            </a:r>
            <a:endParaRPr lang="vi-V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5386" y="3304695"/>
            <a:ext cx="201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Truyện cổ Grim</a:t>
            </a:r>
            <a:endParaRPr lang="vi-VN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2600" y="3962400"/>
            <a:ext cx="236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Chú thỏ tinh khôn</a:t>
            </a:r>
            <a:endParaRPr lang="vi-VN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Anh chảng nghèo khổ</a:t>
            </a:r>
            <a:endParaRPr lang="vi-VN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Nàng ngón út</a:t>
            </a:r>
            <a:endParaRPr lang="vi-VN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.........</a:t>
            </a:r>
            <a:endParaRPr lang="vi-VN" dirty="0"/>
          </a:p>
        </p:txBody>
      </p:sp>
      <p:sp>
        <p:nvSpPr>
          <p:cNvPr id="14" name="TextBox 13"/>
          <p:cNvSpPr txBox="1"/>
          <p:nvPr/>
        </p:nvSpPr>
        <p:spPr>
          <a:xfrm>
            <a:off x="4876800" y="3962400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Cô bé quàng khăn đỏ</a:t>
            </a:r>
            <a:endParaRPr lang="vi-VN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Ba anh em</a:t>
            </a:r>
            <a:endParaRPr lang="vi-VN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Chim Sơn ca</a:t>
            </a:r>
            <a:endParaRPr lang="vi-VN" dirty="0" smtClean="0"/>
          </a:p>
          <a:p>
            <a:pPr marL="285750" indent="-285750">
              <a:buFont typeface="Wingdings" pitchFamily="2" charset="2"/>
              <a:buChar char="Ø"/>
            </a:pPr>
            <a:r>
              <a:rPr lang="vi-VN" dirty="0" smtClean="0"/>
              <a:t>.............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4537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 Bui</dc:creator>
  <cp:lastModifiedBy>An Bui</cp:lastModifiedBy>
  <cp:revision>3</cp:revision>
  <dcterms:created xsi:type="dcterms:W3CDTF">2006-08-16T00:00:00Z</dcterms:created>
  <dcterms:modified xsi:type="dcterms:W3CDTF">2020-07-30T12:10:19Z</dcterms:modified>
</cp:coreProperties>
</file>