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066800" y="533400"/>
            <a:ext cx="6629400" cy="5791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TextBox 6"/>
          <p:cNvSpPr txBox="1"/>
          <p:nvPr/>
        </p:nvSpPr>
        <p:spPr>
          <a:xfrm>
            <a:off x="1500187" y="1295400"/>
            <a:ext cx="5486400" cy="1015663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pPr algn="ctr"/>
            <a:r>
              <a:rPr lang="vi-VN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Truyện cổ tích</a:t>
            </a:r>
            <a:endParaRPr lang="vi-VN" sz="6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0" y="3124200"/>
            <a:ext cx="2743200" cy="2362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Rectangle 9"/>
          <p:cNvSpPr/>
          <p:nvPr/>
        </p:nvSpPr>
        <p:spPr>
          <a:xfrm>
            <a:off x="4572000" y="3124200"/>
            <a:ext cx="2743200" cy="2362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TextBox 10"/>
          <p:cNvSpPr txBox="1"/>
          <p:nvPr/>
        </p:nvSpPr>
        <p:spPr>
          <a:xfrm>
            <a:off x="2057400" y="330255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Việt Nam</a:t>
            </a:r>
            <a:endParaRPr lang="vi-VN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5386" y="3304695"/>
            <a:ext cx="2014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Truyện cổ Grim</a:t>
            </a:r>
            <a:endParaRPr lang="vi-VN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600" y="3962400"/>
            <a:ext cx="2362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vi-VN" dirty="0" smtClean="0"/>
              <a:t>Chú thỏ tinh khôn</a:t>
            </a:r>
            <a:endParaRPr lang="vi-VN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vi-VN" dirty="0" smtClean="0"/>
              <a:t>Anh chảng nghèo khổ</a:t>
            </a:r>
            <a:endParaRPr lang="vi-VN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vi-VN" dirty="0" smtClean="0"/>
              <a:t>Nàng ngón út</a:t>
            </a:r>
            <a:endParaRPr lang="vi-VN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vi-VN" dirty="0" smtClean="0"/>
              <a:t>.........</a:t>
            </a:r>
            <a:endParaRPr lang="vi-VN" dirty="0"/>
          </a:p>
        </p:txBody>
      </p:sp>
      <p:sp>
        <p:nvSpPr>
          <p:cNvPr id="14" name="TextBox 13"/>
          <p:cNvSpPr txBox="1"/>
          <p:nvPr/>
        </p:nvSpPr>
        <p:spPr>
          <a:xfrm>
            <a:off x="4876800" y="3962400"/>
            <a:ext cx="182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vi-VN" dirty="0" smtClean="0"/>
              <a:t>Cô bé quàng khăn đỏ</a:t>
            </a:r>
            <a:endParaRPr lang="vi-VN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vi-VN" dirty="0" smtClean="0"/>
              <a:t>Ba anh em</a:t>
            </a:r>
            <a:endParaRPr lang="vi-VN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vi-VN" dirty="0" smtClean="0"/>
              <a:t>Chim Sơn ca</a:t>
            </a:r>
            <a:endParaRPr lang="vi-VN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vi-VN" dirty="0" smtClean="0"/>
              <a:t>.............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34537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 Bui</dc:creator>
  <cp:lastModifiedBy>An Bui</cp:lastModifiedBy>
  <cp:revision>3</cp:revision>
  <dcterms:created xsi:type="dcterms:W3CDTF">2006-08-16T00:00:00Z</dcterms:created>
  <dcterms:modified xsi:type="dcterms:W3CDTF">2020-07-30T12:10:19Z</dcterms:modified>
</cp:coreProperties>
</file>