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482B08-EBD5-4DAB-94C1-E80A0E691CDA}" type="datetimeFigureOut">
              <a:rPr lang="vi-VN" smtClean="0"/>
              <a:t>26/07/2020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6CFA72-B576-4E36-804B-F6F72E87F0F8}" type="slidenum">
              <a:rPr lang="vi-VN" smtClean="0"/>
              <a:t>‹#›</a:t>
            </a:fld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2725" y="533400"/>
            <a:ext cx="3657600" cy="1015663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vi-VN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HẢI SẢN</a:t>
            </a:r>
            <a:endParaRPr lang="vi-VN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5934" y="176882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vi-V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 SAPA TẨM</a:t>
            </a:r>
            <a:endParaRPr lang="vi-VN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8225" y="2895743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vi-V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MỰC TRỨNG</a:t>
            </a:r>
            <a:endParaRPr lang="vi-VN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5934" y="3981742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vi-V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MỰC NẮNG</a:t>
            </a:r>
            <a:endParaRPr lang="vi-VN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5934" y="5169186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vi-V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LẨU HẢI SẢN</a:t>
            </a:r>
            <a:endParaRPr lang="vi-VN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1637348"/>
            <a:ext cx="13525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2783319"/>
            <a:ext cx="13335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26455"/>
            <a:ext cx="13049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198" y="5018662"/>
            <a:ext cx="13144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2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Bui</dc:creator>
  <cp:lastModifiedBy>An Bui</cp:lastModifiedBy>
  <cp:revision>4</cp:revision>
  <dcterms:created xsi:type="dcterms:W3CDTF">2020-07-26T11:41:32Z</dcterms:created>
  <dcterms:modified xsi:type="dcterms:W3CDTF">2020-07-26T12:17:51Z</dcterms:modified>
</cp:coreProperties>
</file>