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2F7A925-32EE-43ED-B7C9-BFB567F38591}">
          <p14:sldIdLst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6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449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13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220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622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692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88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845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281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830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92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2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6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7603-49E9-4DBD-940D-76364886CF64}" type="datetimeFigureOut">
              <a:rPr lang="vi-VN" smtClean="0"/>
              <a:t>23/07/2020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99A8A-9E9E-4948-A068-1AF0B61AF63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82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76200" y="1219199"/>
            <a:ext cx="9144000" cy="1912441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r>
              <a:rPr lang="vi-VN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Trùn quế làm thức ăn cho gà vịt</a:t>
            </a:r>
            <a:endParaRPr lang="vi-VN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3276600"/>
            <a:ext cx="63246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dirty="0" smtClean="0"/>
              <a:t>LỢI ÍCH CỦA TRÙN QUẾ</a:t>
            </a:r>
          </a:p>
          <a:p>
            <a:endParaRPr lang="vi-VN" dirty="0"/>
          </a:p>
          <a:p>
            <a:r>
              <a:rPr lang="vi-VN" dirty="0" smtClean="0"/>
              <a:t>►Là loại thức ăn giàu đạm</a:t>
            </a:r>
          </a:p>
          <a:p>
            <a:r>
              <a:rPr lang="vi-VN" dirty="0"/>
              <a:t>► </a:t>
            </a:r>
            <a:r>
              <a:rPr lang="vi-VN" dirty="0" smtClean="0"/>
              <a:t>Làm thức ăn cho gia súc</a:t>
            </a:r>
          </a:p>
          <a:p>
            <a:r>
              <a:rPr lang="vi-VN" dirty="0"/>
              <a:t>► </a:t>
            </a:r>
            <a:r>
              <a:rPr lang="vi-VN" dirty="0" smtClean="0"/>
              <a:t>Là dược liệu bào chế thuốc</a:t>
            </a:r>
          </a:p>
          <a:p>
            <a:r>
              <a:rPr lang="vi-VN" dirty="0"/>
              <a:t>► </a:t>
            </a:r>
            <a:r>
              <a:rPr lang="vi-VN" dirty="0" smtClean="0"/>
              <a:t>Sử lý rác thải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20256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SÁCH VÀNG</dc:title>
  <dc:creator>An Bui</dc:creator>
  <cp:lastModifiedBy>An Bui</cp:lastModifiedBy>
  <cp:revision>8</cp:revision>
  <dcterms:created xsi:type="dcterms:W3CDTF">2020-05-17T04:19:01Z</dcterms:created>
  <dcterms:modified xsi:type="dcterms:W3CDTF">2020-07-23T11:35:35Z</dcterms:modified>
</cp:coreProperties>
</file>