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2F7A925-32EE-43ED-B7C9-BFB567F38591}">
          <p14:sldIdLst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6" d="100"/>
          <a:sy n="66" d="100"/>
        </p:scale>
        <p:origin x="-15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449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138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220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622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692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88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845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281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830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92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2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37603-49E9-4DBD-940D-76364886CF64}" type="datetimeFigureOut">
              <a:rPr lang="vi-VN" smtClean="0"/>
              <a:t>30/07/2020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82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43000" y="1828800"/>
            <a:ext cx="7543800" cy="457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1905000" y="2133600"/>
            <a:ext cx="6019800" cy="1107996"/>
          </a:xfrm>
          <a:prstGeom prst="rect">
            <a:avLst/>
          </a:prstGeom>
          <a:noFill/>
        </p:spPr>
        <p:txBody>
          <a:bodyPr wrap="square" rtlCol="0">
            <a:prstTxWarp prst="textWave4">
              <a:avLst/>
            </a:prstTxWarp>
            <a:spAutoFit/>
          </a:bodyPr>
          <a:lstStyle/>
          <a:p>
            <a:r>
              <a:rPr lang="vi-VN" sz="6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 tiết</a:t>
            </a:r>
            <a:endParaRPr lang="vi-VN" sz="66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3505200"/>
            <a:ext cx="33147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5219700" y="3505200"/>
            <a:ext cx="3238500" cy="2362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Box 10"/>
          <p:cNvSpPr txBox="1"/>
          <p:nvPr/>
        </p:nvSpPr>
        <p:spPr>
          <a:xfrm>
            <a:off x="2209800" y="375719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Nokia Asha 200</a:t>
            </a:r>
            <a:endParaRPr lang="vi-VN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44196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Bàn phím QWERTY rực  rỡ Đổi sim không cần tắt máy</a:t>
            </a:r>
            <a:endParaRPr lang="vi-VN" dirty="0"/>
          </a:p>
        </p:txBody>
      </p:sp>
      <p:sp>
        <p:nvSpPr>
          <p:cNvPr id="13" name="TextBox 12"/>
          <p:cNvSpPr txBox="1"/>
          <p:nvPr/>
        </p:nvSpPr>
        <p:spPr>
          <a:xfrm>
            <a:off x="5219700" y="375719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Nokia Asha 303</a:t>
            </a:r>
            <a:endParaRPr lang="vi-VN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46863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Bàn phím QWERTY thông minh kết hợp với màn hình cảm ứng</a:t>
            </a:r>
            <a:endParaRPr lang="vi-VN" dirty="0"/>
          </a:p>
        </p:txBody>
      </p:sp>
      <p:sp>
        <p:nvSpPr>
          <p:cNvPr id="2" name="Rectangle 1"/>
          <p:cNvSpPr/>
          <p:nvPr/>
        </p:nvSpPr>
        <p:spPr>
          <a:xfrm>
            <a:off x="1143000" y="457200"/>
            <a:ext cx="7086600" cy="1143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314" y="553499"/>
            <a:ext cx="7010400" cy="923330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r>
              <a:rPr lang="vi-VN" sz="5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Các sản phẩm Nokia</a:t>
            </a:r>
            <a:endParaRPr lang="vi-VN" sz="5400" dirty="0">
              <a:ln w="12700">
                <a:solidFill>
                  <a:schemeClr val="bg1"/>
                </a:solidFill>
                <a:prstDash val="solid"/>
              </a:ln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84260"/>
              </p:ext>
            </p:extLst>
          </p:nvPr>
        </p:nvGraphicFramePr>
        <p:xfrm>
          <a:off x="1132114" y="449943"/>
          <a:ext cx="7155543" cy="1088571"/>
        </p:xfrm>
        <a:graphic>
          <a:graphicData uri="http://schemas.openxmlformats.org/drawingml/2006/table">
            <a:tbl>
              <a:tblPr/>
              <a:tblGrid>
                <a:gridCol w="7155543"/>
              </a:tblGrid>
              <a:tr h="1088571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216976"/>
              </p:ext>
            </p:extLst>
          </p:nvPr>
        </p:nvGraphicFramePr>
        <p:xfrm>
          <a:off x="1433286" y="3505200"/>
          <a:ext cx="3309257" cy="2322286"/>
        </p:xfrm>
        <a:graphic>
          <a:graphicData uri="http://schemas.openxmlformats.org/drawingml/2006/table">
            <a:tbl>
              <a:tblPr/>
              <a:tblGrid>
                <a:gridCol w="3309257"/>
              </a:tblGrid>
              <a:tr h="2322286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524659"/>
              </p:ext>
            </p:extLst>
          </p:nvPr>
        </p:nvGraphicFramePr>
        <p:xfrm>
          <a:off x="5080000" y="3483429"/>
          <a:ext cx="3265714" cy="2278742"/>
        </p:xfrm>
        <a:graphic>
          <a:graphicData uri="http://schemas.openxmlformats.org/drawingml/2006/table">
            <a:tbl>
              <a:tblPr/>
              <a:tblGrid>
                <a:gridCol w="3265714"/>
              </a:tblGrid>
              <a:tr h="2278742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70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SÁCH VÀNG</dc:title>
  <dc:creator>An Bui</dc:creator>
  <cp:lastModifiedBy>An Bui</cp:lastModifiedBy>
  <cp:revision>11</cp:revision>
  <dcterms:created xsi:type="dcterms:W3CDTF">2020-05-17T04:19:01Z</dcterms:created>
  <dcterms:modified xsi:type="dcterms:W3CDTF">2020-07-30T07:10:51Z</dcterms:modified>
</cp:coreProperties>
</file>