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066800" y="533400"/>
            <a:ext cx="6629400" cy="5791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TextBox 6"/>
          <p:cNvSpPr txBox="1"/>
          <p:nvPr/>
        </p:nvSpPr>
        <p:spPr>
          <a:xfrm>
            <a:off x="1981200" y="941903"/>
            <a:ext cx="4800600" cy="1015663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vi-VN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HOA</a:t>
            </a:r>
            <a:endParaRPr lang="vi-VN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3124200"/>
            <a:ext cx="2743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Rectangle 9"/>
          <p:cNvSpPr/>
          <p:nvPr/>
        </p:nvSpPr>
        <p:spPr>
          <a:xfrm>
            <a:off x="4572000" y="3124200"/>
            <a:ext cx="2743200" cy="2362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TextBox 10"/>
          <p:cNvSpPr txBox="1"/>
          <p:nvPr/>
        </p:nvSpPr>
        <p:spPr>
          <a:xfrm>
            <a:off x="2057400" y="3302554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</a:t>
            </a:r>
            <a:endParaRPr lang="vi-V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33025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Hồng</a:t>
            </a:r>
            <a:endParaRPr lang="vi-VN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3962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Đỏ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Tím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Vàng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.........</a:t>
            </a:r>
            <a:endParaRPr lang="vi-VN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39624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Nhung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Vàng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Trắng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vi-VN" dirty="0" smtClean="0"/>
              <a:t>.............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453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 Bui</dc:creator>
  <cp:lastModifiedBy>An Bui</cp:lastModifiedBy>
  <cp:revision>2</cp:revision>
  <dcterms:created xsi:type="dcterms:W3CDTF">2006-08-16T00:00:00Z</dcterms:created>
  <dcterms:modified xsi:type="dcterms:W3CDTF">2020-07-30T08:26:13Z</dcterms:modified>
</cp:coreProperties>
</file>